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8" r:id="rId3"/>
    <p:sldId id="261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838C8-D06E-4F12-BB82-C472BC156FF0}" v="5" dt="2022-03-28T10:22:29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ariya Qasse" userId="cc0e37a922204dbe" providerId="LiveId" clId="{39F838C8-D06E-4F12-BB82-C472BC156FF0}"/>
    <pc:docChg chg="undo custSel addSld delSld modSld">
      <pc:chgData name="Sakariya Qasse" userId="cc0e37a922204dbe" providerId="LiveId" clId="{39F838C8-D06E-4F12-BB82-C472BC156FF0}" dt="2022-03-28T10:22:29.710" v="927" actId="20577"/>
      <pc:docMkLst>
        <pc:docMk/>
      </pc:docMkLst>
      <pc:sldChg chg="addSp delSp modSp new del mod modMedia setBg">
        <pc:chgData name="Sakariya Qasse" userId="cc0e37a922204dbe" providerId="LiveId" clId="{39F838C8-D06E-4F12-BB82-C472BC156FF0}" dt="2022-03-28T10:22:17.181" v="924" actId="2696"/>
        <pc:sldMkLst>
          <pc:docMk/>
          <pc:sldMk cId="280420309" sldId="256"/>
        </pc:sldMkLst>
        <pc:spChg chg="mod">
          <ac:chgData name="Sakariya Qasse" userId="cc0e37a922204dbe" providerId="LiveId" clId="{39F838C8-D06E-4F12-BB82-C472BC156FF0}" dt="2022-03-28T10:20:40.351" v="891" actId="26606"/>
          <ac:spMkLst>
            <pc:docMk/>
            <pc:sldMk cId="280420309" sldId="256"/>
            <ac:spMk id="2" creationId="{4247BFE5-5FAA-4041-A165-9D0FD848F263}"/>
          </ac:spMkLst>
        </pc:spChg>
        <pc:spChg chg="mod">
          <ac:chgData name="Sakariya Qasse" userId="cc0e37a922204dbe" providerId="LiveId" clId="{39F838C8-D06E-4F12-BB82-C472BC156FF0}" dt="2022-03-28T10:20:40.351" v="891" actId="26606"/>
          <ac:spMkLst>
            <pc:docMk/>
            <pc:sldMk cId="280420309" sldId="256"/>
            <ac:spMk id="3" creationId="{013CC6D0-F6FB-4F29-8A9D-0603E9AE707A}"/>
          </ac:spMkLst>
        </pc:spChg>
        <pc:spChg chg="add del">
          <ac:chgData name="Sakariya Qasse" userId="cc0e37a922204dbe" providerId="LiveId" clId="{39F838C8-D06E-4F12-BB82-C472BC156FF0}" dt="2022-03-28T10:20:40.351" v="891" actId="26606"/>
          <ac:spMkLst>
            <pc:docMk/>
            <pc:sldMk cId="280420309" sldId="256"/>
            <ac:spMk id="9" creationId="{C1DD1A8A-57D5-4A81-AD04-532B043C5611}"/>
          </ac:spMkLst>
        </pc:spChg>
        <pc:spChg chg="add del">
          <ac:chgData name="Sakariya Qasse" userId="cc0e37a922204dbe" providerId="LiveId" clId="{39F838C8-D06E-4F12-BB82-C472BC156FF0}" dt="2022-03-28T10:20:40.351" v="891" actId="26606"/>
          <ac:spMkLst>
            <pc:docMk/>
            <pc:sldMk cId="280420309" sldId="256"/>
            <ac:spMk id="11" creationId="{007891EC-4501-44ED-A8C8-B11B6DB767AB}"/>
          </ac:spMkLst>
        </pc:spChg>
        <pc:spChg chg="add del">
          <ac:chgData name="Sakariya Qasse" userId="cc0e37a922204dbe" providerId="LiveId" clId="{39F838C8-D06E-4F12-BB82-C472BC156FF0}" dt="2022-03-28T10:20:40.351" v="891" actId="26606"/>
          <ac:spMkLst>
            <pc:docMk/>
            <pc:sldMk cId="280420309" sldId="256"/>
            <ac:spMk id="16" creationId="{5BF4DF2C-F028-4921-9C23-41303F650A62}"/>
          </ac:spMkLst>
        </pc:spChg>
        <pc:spChg chg="add del">
          <ac:chgData name="Sakariya Qasse" userId="cc0e37a922204dbe" providerId="LiveId" clId="{39F838C8-D06E-4F12-BB82-C472BC156FF0}" dt="2022-03-28T10:20:40.351" v="891" actId="26606"/>
          <ac:spMkLst>
            <pc:docMk/>
            <pc:sldMk cId="280420309" sldId="256"/>
            <ac:spMk id="18" creationId="{158B3569-73B2-4D05-8E95-886A6EE17F1F}"/>
          </ac:spMkLst>
        </pc:spChg>
        <pc:grpChg chg="add del">
          <ac:chgData name="Sakariya Qasse" userId="cc0e37a922204dbe" providerId="LiveId" clId="{39F838C8-D06E-4F12-BB82-C472BC156FF0}" dt="2022-03-28T10:20:40.351" v="891" actId="26606"/>
          <ac:grpSpMkLst>
            <pc:docMk/>
            <pc:sldMk cId="280420309" sldId="256"/>
            <ac:grpSpMk id="22" creationId="{892B7B61-D701-474B-AE8F-EA238B550A78}"/>
          </ac:grpSpMkLst>
        </pc:grpChg>
        <pc:picChg chg="add mod ord">
          <ac:chgData name="Sakariya Qasse" userId="cc0e37a922204dbe" providerId="LiveId" clId="{39F838C8-D06E-4F12-BB82-C472BC156FF0}" dt="2022-03-28T10:21:11.032" v="894" actId="1076"/>
          <ac:picMkLst>
            <pc:docMk/>
            <pc:sldMk cId="280420309" sldId="256"/>
            <ac:picMk id="5" creationId="{61F8915D-8EDA-50F3-E8D7-EBBCA71E6DB7}"/>
          </ac:picMkLst>
        </pc:picChg>
        <pc:cxnChg chg="add del">
          <ac:chgData name="Sakariya Qasse" userId="cc0e37a922204dbe" providerId="LiveId" clId="{39F838C8-D06E-4F12-BB82-C472BC156FF0}" dt="2022-03-28T10:20:40.351" v="891" actId="26606"/>
          <ac:cxnSpMkLst>
            <pc:docMk/>
            <pc:sldMk cId="280420309" sldId="256"/>
            <ac:cxnSpMk id="20" creationId="{56020367-4FD5-4596-8E10-C5F095CD8DBF}"/>
          </ac:cxnSpMkLst>
        </pc:cxnChg>
      </pc:sldChg>
      <pc:sldChg chg="new del">
        <pc:chgData name="Sakariya Qasse" userId="cc0e37a922204dbe" providerId="LiveId" clId="{39F838C8-D06E-4F12-BB82-C472BC156FF0}" dt="2022-03-28T09:17:54.687" v="26" actId="2696"/>
        <pc:sldMkLst>
          <pc:docMk/>
          <pc:sldMk cId="531624208" sldId="257"/>
        </pc:sldMkLst>
      </pc:sldChg>
      <pc:sldChg chg="addSp delSp modSp new mod setBg setClrOvrMap">
        <pc:chgData name="Sakariya Qasse" userId="cc0e37a922204dbe" providerId="LiveId" clId="{39F838C8-D06E-4F12-BB82-C472BC156FF0}" dt="2022-03-28T10:22:29.710" v="927" actId="20577"/>
        <pc:sldMkLst>
          <pc:docMk/>
          <pc:sldMk cId="3463730027" sldId="258"/>
        </pc:sldMkLst>
        <pc:spChg chg="mod">
          <ac:chgData name="Sakariya Qasse" userId="cc0e37a922204dbe" providerId="LiveId" clId="{39F838C8-D06E-4F12-BB82-C472BC156FF0}" dt="2022-03-28T09:54:27.863" v="598" actId="26606"/>
          <ac:spMkLst>
            <pc:docMk/>
            <pc:sldMk cId="3463730027" sldId="258"/>
            <ac:spMk id="2" creationId="{49A7D11E-3DE5-4FA7-8AC0-D960A451CAED}"/>
          </ac:spMkLst>
        </pc:spChg>
        <pc:spChg chg="del mod">
          <ac:chgData name="Sakariya Qasse" userId="cc0e37a922204dbe" providerId="LiveId" clId="{39F838C8-D06E-4F12-BB82-C472BC156FF0}" dt="2022-03-28T09:54:27.863" v="598" actId="26606"/>
          <ac:spMkLst>
            <pc:docMk/>
            <pc:sldMk cId="3463730027" sldId="258"/>
            <ac:spMk id="3" creationId="{376231E0-9FE6-4240-9E03-D807B428FD65}"/>
          </ac:spMkLst>
        </pc:spChg>
        <pc:spChg chg="add">
          <ac:chgData name="Sakariya Qasse" userId="cc0e37a922204dbe" providerId="LiveId" clId="{39F838C8-D06E-4F12-BB82-C472BC156FF0}" dt="2022-03-28T09:54:27.863" v="598" actId="26606"/>
          <ac:spMkLst>
            <pc:docMk/>
            <pc:sldMk cId="3463730027" sldId="258"/>
            <ac:spMk id="10" creationId="{C5E6CFF1-2F42-4E10-9A97-F116F46F53FE}"/>
          </ac:spMkLst>
        </pc:spChg>
        <pc:graphicFrameChg chg="add mod">
          <ac:chgData name="Sakariya Qasse" userId="cc0e37a922204dbe" providerId="LiveId" clId="{39F838C8-D06E-4F12-BB82-C472BC156FF0}" dt="2022-03-28T10:22:29.710" v="927" actId="20577"/>
          <ac:graphicFrameMkLst>
            <pc:docMk/>
            <pc:sldMk cId="3463730027" sldId="258"/>
            <ac:graphicFrameMk id="5" creationId="{49B95DD1-1B24-BE7B-1183-A5F5D7417279}"/>
          </ac:graphicFrameMkLst>
        </pc:graphicFrameChg>
        <pc:picChg chg="add">
          <ac:chgData name="Sakariya Qasse" userId="cc0e37a922204dbe" providerId="LiveId" clId="{39F838C8-D06E-4F12-BB82-C472BC156FF0}" dt="2022-03-28T09:54:27.863" v="598" actId="26606"/>
          <ac:picMkLst>
            <pc:docMk/>
            <pc:sldMk cId="3463730027" sldId="258"/>
            <ac:picMk id="6" creationId="{7A0DB346-CE2C-09A9-C143-16FEB5C172D5}"/>
          </ac:picMkLst>
        </pc:picChg>
        <pc:cxnChg chg="add">
          <ac:chgData name="Sakariya Qasse" userId="cc0e37a922204dbe" providerId="LiveId" clId="{39F838C8-D06E-4F12-BB82-C472BC156FF0}" dt="2022-03-28T09:54:27.863" v="598" actId="26606"/>
          <ac:cxnSpMkLst>
            <pc:docMk/>
            <pc:sldMk cId="3463730027" sldId="258"/>
            <ac:cxnSpMk id="12" creationId="{67182200-4859-4C8D-BCBB-55B245C28BA3}"/>
          </ac:cxnSpMkLst>
        </pc:cxnChg>
      </pc:sldChg>
      <pc:sldChg chg="modSp new del mod">
        <pc:chgData name="Sakariya Qasse" userId="cc0e37a922204dbe" providerId="LiveId" clId="{39F838C8-D06E-4F12-BB82-C472BC156FF0}" dt="2022-03-28T09:50:09.761" v="402" actId="2696"/>
        <pc:sldMkLst>
          <pc:docMk/>
          <pc:sldMk cId="1792345577" sldId="259"/>
        </pc:sldMkLst>
        <pc:spChg chg="mod">
          <ac:chgData name="Sakariya Qasse" userId="cc0e37a922204dbe" providerId="LiveId" clId="{39F838C8-D06E-4F12-BB82-C472BC156FF0}" dt="2022-03-28T09:47:05.148" v="394" actId="20577"/>
          <ac:spMkLst>
            <pc:docMk/>
            <pc:sldMk cId="1792345577" sldId="259"/>
            <ac:spMk id="2" creationId="{6144E7ED-A564-4A0E-8760-9A2AB7227114}"/>
          </ac:spMkLst>
        </pc:spChg>
      </pc:sldChg>
      <pc:sldChg chg="addSp delSp modSp new mod setBg setClrOvrMap">
        <pc:chgData name="Sakariya Qasse" userId="cc0e37a922204dbe" providerId="LiveId" clId="{39F838C8-D06E-4F12-BB82-C472BC156FF0}" dt="2022-03-28T10:14:11.260" v="845" actId="14100"/>
        <pc:sldMkLst>
          <pc:docMk/>
          <pc:sldMk cId="1864207774" sldId="260"/>
        </pc:sldMkLst>
        <pc:spChg chg="mod">
          <ac:chgData name="Sakariya Qasse" userId="cc0e37a922204dbe" providerId="LiveId" clId="{39F838C8-D06E-4F12-BB82-C472BC156FF0}" dt="2022-03-28T10:02:44.480" v="631" actId="26606"/>
          <ac:spMkLst>
            <pc:docMk/>
            <pc:sldMk cId="1864207774" sldId="260"/>
            <ac:spMk id="2" creationId="{7726AD00-6BE2-499C-A63A-0FA90151E675}"/>
          </ac:spMkLst>
        </pc:spChg>
        <pc:spChg chg="del">
          <ac:chgData name="Sakariya Qasse" userId="cc0e37a922204dbe" providerId="LiveId" clId="{39F838C8-D06E-4F12-BB82-C472BC156FF0}" dt="2022-03-28T09:49:02.915" v="397" actId="931"/>
          <ac:spMkLst>
            <pc:docMk/>
            <pc:sldMk cId="1864207774" sldId="260"/>
            <ac:spMk id="3" creationId="{836BF7A0-0BC8-4257-8E40-27F947A5E69B}"/>
          </ac:spMkLst>
        </pc:spChg>
        <pc:spChg chg="add del">
          <ac:chgData name="Sakariya Qasse" userId="cc0e37a922204dbe" providerId="LiveId" clId="{39F838C8-D06E-4F12-BB82-C472BC156FF0}" dt="2022-03-28T10:02:44.480" v="631" actId="26606"/>
          <ac:spMkLst>
            <pc:docMk/>
            <pc:sldMk cId="1864207774" sldId="260"/>
            <ac:spMk id="12" creationId="{D12DDE76-C203-4047-9998-63900085B5E8}"/>
          </ac:spMkLst>
        </pc:spChg>
        <pc:spChg chg="add">
          <ac:chgData name="Sakariya Qasse" userId="cc0e37a922204dbe" providerId="LiveId" clId="{39F838C8-D06E-4F12-BB82-C472BC156FF0}" dt="2022-03-28T10:02:44.480" v="631" actId="26606"/>
          <ac:spMkLst>
            <pc:docMk/>
            <pc:sldMk cId="1864207774" sldId="260"/>
            <ac:spMk id="17" creationId="{0DE6A193-4755-479A-BC6F-A7EBCA73BE1A}"/>
          </ac:spMkLst>
        </pc:spChg>
        <pc:spChg chg="add">
          <ac:chgData name="Sakariya Qasse" userId="cc0e37a922204dbe" providerId="LiveId" clId="{39F838C8-D06E-4F12-BB82-C472BC156FF0}" dt="2022-03-28T10:02:44.480" v="631" actId="26606"/>
          <ac:spMkLst>
            <pc:docMk/>
            <pc:sldMk cId="1864207774" sldId="260"/>
            <ac:spMk id="19" creationId="{5A55B759-31A7-423C-9BC2-A8BC09FE98B9}"/>
          </ac:spMkLst>
        </pc:spChg>
        <pc:spChg chg="add">
          <ac:chgData name="Sakariya Qasse" userId="cc0e37a922204dbe" providerId="LiveId" clId="{39F838C8-D06E-4F12-BB82-C472BC156FF0}" dt="2022-03-28T10:02:44.480" v="631" actId="26606"/>
          <ac:spMkLst>
            <pc:docMk/>
            <pc:sldMk cId="1864207774" sldId="260"/>
            <ac:spMk id="21" creationId="{F78796AF-79A0-47AC-BEFD-BFFC00F968C4}"/>
          </ac:spMkLst>
        </pc:spChg>
        <pc:picChg chg="add mod ord">
          <ac:chgData name="Sakariya Qasse" userId="cc0e37a922204dbe" providerId="LiveId" clId="{39F838C8-D06E-4F12-BB82-C472BC156FF0}" dt="2022-03-28T10:14:11.260" v="845" actId="14100"/>
          <ac:picMkLst>
            <pc:docMk/>
            <pc:sldMk cId="1864207774" sldId="260"/>
            <ac:picMk id="7" creationId="{0EAA19E9-BBC9-4E1A-954D-B682DE93C074}"/>
          </ac:picMkLst>
        </pc:picChg>
        <pc:picChg chg="add mod">
          <ac:chgData name="Sakariya Qasse" userId="cc0e37a922204dbe" providerId="LiveId" clId="{39F838C8-D06E-4F12-BB82-C472BC156FF0}" dt="2022-03-28T10:13:39.460" v="844" actId="14100"/>
          <ac:picMkLst>
            <pc:docMk/>
            <pc:sldMk cId="1864207774" sldId="260"/>
            <ac:picMk id="9" creationId="{B03253E2-143F-400F-B7B0-CFD4D109AAF2}"/>
          </ac:picMkLst>
        </pc:picChg>
      </pc:sldChg>
      <pc:sldChg chg="addSp delSp modSp new mod setBg setClrOvrMap">
        <pc:chgData name="Sakariya Qasse" userId="cc0e37a922204dbe" providerId="LiveId" clId="{39F838C8-D06E-4F12-BB82-C472BC156FF0}" dt="2022-03-28T09:54:03.682" v="597" actId="26606"/>
        <pc:sldMkLst>
          <pc:docMk/>
          <pc:sldMk cId="3234135274" sldId="261"/>
        </pc:sldMkLst>
        <pc:spChg chg="mod">
          <ac:chgData name="Sakariya Qasse" userId="cc0e37a922204dbe" providerId="LiveId" clId="{39F838C8-D06E-4F12-BB82-C472BC156FF0}" dt="2022-03-28T09:54:03.682" v="597" actId="26606"/>
          <ac:spMkLst>
            <pc:docMk/>
            <pc:sldMk cId="3234135274" sldId="261"/>
            <ac:spMk id="2" creationId="{603A59D0-7C99-4286-AE79-F166E35DC4D3}"/>
          </ac:spMkLst>
        </pc:spChg>
        <pc:spChg chg="add del mod">
          <ac:chgData name="Sakariya Qasse" userId="cc0e37a922204dbe" providerId="LiveId" clId="{39F838C8-D06E-4F12-BB82-C472BC156FF0}" dt="2022-03-28T09:54:03.682" v="597" actId="26606"/>
          <ac:spMkLst>
            <pc:docMk/>
            <pc:sldMk cId="3234135274" sldId="261"/>
            <ac:spMk id="3" creationId="{37A52379-4F38-4A77-8679-2F1885819355}"/>
          </ac:spMkLst>
        </pc:spChg>
        <pc:spChg chg="add">
          <ac:chgData name="Sakariya Qasse" userId="cc0e37a922204dbe" providerId="LiveId" clId="{39F838C8-D06E-4F12-BB82-C472BC156FF0}" dt="2022-03-28T09:54:03.682" v="597" actId="26606"/>
          <ac:spMkLst>
            <pc:docMk/>
            <pc:sldMk cId="3234135274" sldId="261"/>
            <ac:spMk id="6" creationId="{C5E6CFF1-2F42-4E10-9A97-F116F46F53FE}"/>
          </ac:spMkLst>
        </pc:spChg>
        <pc:spChg chg="add del">
          <ac:chgData name="Sakariya Qasse" userId="cc0e37a922204dbe" providerId="LiveId" clId="{39F838C8-D06E-4F12-BB82-C472BC156FF0}" dt="2022-03-28T09:52:34.145" v="537" actId="26606"/>
          <ac:spMkLst>
            <pc:docMk/>
            <pc:sldMk cId="3234135274" sldId="261"/>
            <ac:spMk id="9" creationId="{16AC3602-3348-4F31-9E43-076B03514ECB}"/>
          </ac:spMkLst>
        </pc:spChg>
        <pc:spChg chg="add del">
          <ac:chgData name="Sakariya Qasse" userId="cc0e37a922204dbe" providerId="LiveId" clId="{39F838C8-D06E-4F12-BB82-C472BC156FF0}" dt="2022-03-28T09:52:34.145" v="537" actId="26606"/>
          <ac:spMkLst>
            <pc:docMk/>
            <pc:sldMk cId="3234135274" sldId="261"/>
            <ac:spMk id="11" creationId="{394094B0-A6C9-44BE-9042-66EF0612F625}"/>
          </ac:spMkLst>
        </pc:spChg>
        <pc:spChg chg="add del">
          <ac:chgData name="Sakariya Qasse" userId="cc0e37a922204dbe" providerId="LiveId" clId="{39F838C8-D06E-4F12-BB82-C472BC156FF0}" dt="2022-03-28T09:52:34.145" v="537" actId="26606"/>
          <ac:spMkLst>
            <pc:docMk/>
            <pc:sldMk cId="3234135274" sldId="261"/>
            <ac:spMk id="13" creationId="{64C2CA96-0B16-4AA7-B340-33044D238597}"/>
          </ac:spMkLst>
        </pc:spChg>
        <pc:spChg chg="add del">
          <ac:chgData name="Sakariya Qasse" userId="cc0e37a922204dbe" providerId="LiveId" clId="{39F838C8-D06E-4F12-BB82-C472BC156FF0}" dt="2022-03-28T09:52:34.145" v="537" actId="26606"/>
          <ac:spMkLst>
            <pc:docMk/>
            <pc:sldMk cId="3234135274" sldId="261"/>
            <ac:spMk id="15" creationId="{1D50D7A8-F1D5-4306-8A9B-DD7A73EB8BCE}"/>
          </ac:spMkLst>
        </pc:spChg>
        <pc:graphicFrameChg chg="add del">
          <ac:chgData name="Sakariya Qasse" userId="cc0e37a922204dbe" providerId="LiveId" clId="{39F838C8-D06E-4F12-BB82-C472BC156FF0}" dt="2022-03-28T09:52:34.145" v="537" actId="26606"/>
          <ac:graphicFrameMkLst>
            <pc:docMk/>
            <pc:sldMk cId="3234135274" sldId="261"/>
            <ac:graphicFrameMk id="5" creationId="{6313BC26-A504-5B01-4849-2B881765B22D}"/>
          </ac:graphicFrameMkLst>
        </pc:graphicFrameChg>
        <pc:picChg chg="add">
          <ac:chgData name="Sakariya Qasse" userId="cc0e37a922204dbe" providerId="LiveId" clId="{39F838C8-D06E-4F12-BB82-C472BC156FF0}" dt="2022-03-28T09:54:03.682" v="597" actId="26606"/>
          <ac:picMkLst>
            <pc:docMk/>
            <pc:sldMk cId="3234135274" sldId="261"/>
            <ac:picMk id="7" creationId="{89A775D8-6D98-D902-8D5B-312CBC676BE7}"/>
          </ac:picMkLst>
        </pc:picChg>
        <pc:cxnChg chg="add">
          <ac:chgData name="Sakariya Qasse" userId="cc0e37a922204dbe" providerId="LiveId" clId="{39F838C8-D06E-4F12-BB82-C472BC156FF0}" dt="2022-03-28T09:54:03.682" v="597" actId="26606"/>
          <ac:cxnSpMkLst>
            <pc:docMk/>
            <pc:sldMk cId="3234135274" sldId="261"/>
            <ac:cxnSpMk id="8" creationId="{67182200-4859-4C8D-BCBB-55B245C28BA3}"/>
          </ac:cxnSpMkLst>
        </pc:cxnChg>
      </pc:sldChg>
      <pc:sldChg chg="addSp delSp modSp new mod setBg">
        <pc:chgData name="Sakariya Qasse" userId="cc0e37a922204dbe" providerId="LiveId" clId="{39F838C8-D06E-4F12-BB82-C472BC156FF0}" dt="2022-03-28T10:02:01.634" v="620" actId="26606"/>
        <pc:sldMkLst>
          <pc:docMk/>
          <pc:sldMk cId="3409385127" sldId="262"/>
        </pc:sldMkLst>
        <pc:spChg chg="mod">
          <ac:chgData name="Sakariya Qasse" userId="cc0e37a922204dbe" providerId="LiveId" clId="{39F838C8-D06E-4F12-BB82-C472BC156FF0}" dt="2022-03-28T10:02:01.634" v="620" actId="26606"/>
          <ac:spMkLst>
            <pc:docMk/>
            <pc:sldMk cId="3409385127" sldId="262"/>
            <ac:spMk id="2" creationId="{BE1772AE-16A6-42A4-A4A2-6DEE52020E33}"/>
          </ac:spMkLst>
        </pc:spChg>
        <pc:spChg chg="del">
          <ac:chgData name="Sakariya Qasse" userId="cc0e37a922204dbe" providerId="LiveId" clId="{39F838C8-D06E-4F12-BB82-C472BC156FF0}" dt="2022-03-28T10:01:55.513" v="617" actId="931"/>
          <ac:spMkLst>
            <pc:docMk/>
            <pc:sldMk cId="3409385127" sldId="262"/>
            <ac:spMk id="3" creationId="{983D2C8A-D2FF-42A2-8EB2-2AB1D041F05D}"/>
          </ac:spMkLst>
        </pc:spChg>
        <pc:spChg chg="add">
          <ac:chgData name="Sakariya Qasse" userId="cc0e37a922204dbe" providerId="LiveId" clId="{39F838C8-D06E-4F12-BB82-C472BC156FF0}" dt="2022-03-28T10:02:01.634" v="620" actId="26606"/>
          <ac:spMkLst>
            <pc:docMk/>
            <pc:sldMk cId="3409385127" sldId="262"/>
            <ac:spMk id="10" creationId="{D12DDE76-C203-4047-9998-63900085B5E8}"/>
          </ac:spMkLst>
        </pc:spChg>
        <pc:picChg chg="add mod">
          <ac:chgData name="Sakariya Qasse" userId="cc0e37a922204dbe" providerId="LiveId" clId="{39F838C8-D06E-4F12-BB82-C472BC156FF0}" dt="2022-03-28T10:02:01.634" v="620" actId="26606"/>
          <ac:picMkLst>
            <pc:docMk/>
            <pc:sldMk cId="3409385127" sldId="262"/>
            <ac:picMk id="5" creationId="{BCF0B581-CA8E-4CAF-AEB8-B07031B11479}"/>
          </ac:picMkLst>
        </pc:picChg>
      </pc:sldChg>
      <pc:sldChg chg="addSp delSp modSp new mod setBg">
        <pc:chgData name="Sakariya Qasse" userId="cc0e37a922204dbe" providerId="LiveId" clId="{39F838C8-D06E-4F12-BB82-C472BC156FF0}" dt="2022-03-28T10:06:22.238" v="669" actId="26606"/>
        <pc:sldMkLst>
          <pc:docMk/>
          <pc:sldMk cId="67615142" sldId="263"/>
        </pc:sldMkLst>
        <pc:spChg chg="mod">
          <ac:chgData name="Sakariya Qasse" userId="cc0e37a922204dbe" providerId="LiveId" clId="{39F838C8-D06E-4F12-BB82-C472BC156FF0}" dt="2022-03-28T10:06:22.238" v="669" actId="26606"/>
          <ac:spMkLst>
            <pc:docMk/>
            <pc:sldMk cId="67615142" sldId="263"/>
            <ac:spMk id="2" creationId="{4AF86A65-71A0-46AE-A181-34A3A6981E3C}"/>
          </ac:spMkLst>
        </pc:spChg>
        <pc:spChg chg="del">
          <ac:chgData name="Sakariya Qasse" userId="cc0e37a922204dbe" providerId="LiveId" clId="{39F838C8-D06E-4F12-BB82-C472BC156FF0}" dt="2022-03-28T10:03:21.693" v="634" actId="931"/>
          <ac:spMkLst>
            <pc:docMk/>
            <pc:sldMk cId="67615142" sldId="263"/>
            <ac:spMk id="3" creationId="{8C6ABCA6-EF1A-4366-9CEC-78A5AF40BC43}"/>
          </ac:spMkLst>
        </pc:spChg>
        <pc:spChg chg="add">
          <ac:chgData name="Sakariya Qasse" userId="cc0e37a922204dbe" providerId="LiveId" clId="{39F838C8-D06E-4F12-BB82-C472BC156FF0}" dt="2022-03-28T10:06:22.238" v="669" actId="26606"/>
          <ac:spMkLst>
            <pc:docMk/>
            <pc:sldMk cId="67615142" sldId="263"/>
            <ac:spMk id="10" creationId="{D4771268-CB57-404A-9271-370EB28F6090}"/>
          </ac:spMkLst>
        </pc:spChg>
        <pc:picChg chg="add mod">
          <ac:chgData name="Sakariya Qasse" userId="cc0e37a922204dbe" providerId="LiveId" clId="{39F838C8-D06E-4F12-BB82-C472BC156FF0}" dt="2022-03-28T10:06:22.238" v="669" actId="26606"/>
          <ac:picMkLst>
            <pc:docMk/>
            <pc:sldMk cId="67615142" sldId="263"/>
            <ac:picMk id="5" creationId="{648038C1-A058-43BD-8C94-56B8DC1E7DD4}"/>
          </ac:picMkLst>
        </pc:picChg>
      </pc:sldChg>
      <pc:sldChg chg="addSp delSp modSp new add del mod setBg setClrOvrMap">
        <pc:chgData name="Sakariya Qasse" userId="cc0e37a922204dbe" providerId="LiveId" clId="{39F838C8-D06E-4F12-BB82-C472BC156FF0}" dt="2022-03-28T10:16:52.008" v="865" actId="26606"/>
        <pc:sldMkLst>
          <pc:docMk/>
          <pc:sldMk cId="1874846588" sldId="264"/>
        </pc:sldMkLst>
        <pc:spChg chg="mod">
          <ac:chgData name="Sakariya Qasse" userId="cc0e37a922204dbe" providerId="LiveId" clId="{39F838C8-D06E-4F12-BB82-C472BC156FF0}" dt="2022-03-28T10:16:52.008" v="865" actId="26606"/>
          <ac:spMkLst>
            <pc:docMk/>
            <pc:sldMk cId="1874846588" sldId="264"/>
            <ac:spMk id="2" creationId="{21820457-F2AD-4101-A1E0-430763879F05}"/>
          </ac:spMkLst>
        </pc:spChg>
        <pc:spChg chg="add del mod">
          <ac:chgData name="Sakariya Qasse" userId="cc0e37a922204dbe" providerId="LiveId" clId="{39F838C8-D06E-4F12-BB82-C472BC156FF0}" dt="2022-03-28T10:16:52.008" v="865" actId="26606"/>
          <ac:spMkLst>
            <pc:docMk/>
            <pc:sldMk cId="1874846588" sldId="264"/>
            <ac:spMk id="3" creationId="{F96190DE-6AF0-464D-991F-4D9F8B75EA6A}"/>
          </ac:spMkLst>
        </pc:spChg>
        <pc:spChg chg="add del">
          <ac:chgData name="Sakariya Qasse" userId="cc0e37a922204dbe" providerId="LiveId" clId="{39F838C8-D06E-4F12-BB82-C472BC156FF0}" dt="2022-03-28T10:16:43.746" v="858" actId="26606"/>
          <ac:spMkLst>
            <pc:docMk/>
            <pc:sldMk cId="1874846588" sldId="264"/>
            <ac:spMk id="6" creationId="{BACC6370-2D7E-4714-9D71-7542949D7D5D}"/>
          </ac:spMkLst>
        </pc:spChg>
        <pc:spChg chg="add del">
          <ac:chgData name="Sakariya Qasse" userId="cc0e37a922204dbe" providerId="LiveId" clId="{39F838C8-D06E-4F12-BB82-C472BC156FF0}" dt="2022-03-28T10:16:43.746" v="858" actId="26606"/>
          <ac:spMkLst>
            <pc:docMk/>
            <pc:sldMk cId="1874846588" sldId="264"/>
            <ac:spMk id="7" creationId="{F68B3F68-107C-434F-AA38-110D5EA91B85}"/>
          </ac:spMkLst>
        </pc:spChg>
        <pc:spChg chg="add del">
          <ac:chgData name="Sakariya Qasse" userId="cc0e37a922204dbe" providerId="LiveId" clId="{39F838C8-D06E-4F12-BB82-C472BC156FF0}" dt="2022-03-28T10:16:43.746" v="858" actId="26606"/>
          <ac:spMkLst>
            <pc:docMk/>
            <pc:sldMk cId="1874846588" sldId="264"/>
            <ac:spMk id="8" creationId="{063BBA22-50EA-4C4D-BE05-F1CE4E63AA56}"/>
          </ac:spMkLst>
        </pc:spChg>
        <pc:spChg chg="add del">
          <ac:chgData name="Sakariya Qasse" userId="cc0e37a922204dbe" providerId="LiveId" clId="{39F838C8-D06E-4F12-BB82-C472BC156FF0}" dt="2022-03-28T10:16:05.368" v="852" actId="26606"/>
          <ac:spMkLst>
            <pc:docMk/>
            <pc:sldMk cId="1874846588" sldId="264"/>
            <ac:spMk id="9" creationId="{5C8908E2-EE49-44D2-9428-A28D2312A8D5}"/>
          </ac:spMkLst>
        </pc:spChg>
        <pc:spChg chg="add del">
          <ac:chgData name="Sakariya Qasse" userId="cc0e37a922204dbe" providerId="LiveId" clId="{39F838C8-D06E-4F12-BB82-C472BC156FF0}" dt="2022-03-28T10:16:49.527" v="862" actId="26606"/>
          <ac:spMkLst>
            <pc:docMk/>
            <pc:sldMk cId="1874846588" sldId="264"/>
            <ac:spMk id="12" creationId="{975D1CFA-2CDB-4B64-BD9F-85744E8DA12F}"/>
          </ac:spMkLst>
        </pc:spChg>
        <pc:spChg chg="add del">
          <ac:chgData name="Sakariya Qasse" userId="cc0e37a922204dbe" providerId="LiveId" clId="{39F838C8-D06E-4F12-BB82-C472BC156FF0}" dt="2022-03-28T10:16:43.746" v="858" actId="26606"/>
          <ac:spMkLst>
            <pc:docMk/>
            <pc:sldMk cId="1874846588" sldId="264"/>
            <ac:spMk id="13" creationId="{AAD0DBB9-1A4B-4391-81D4-CB19F9AB918A}"/>
          </ac:spMkLst>
        </pc:spChg>
        <pc:spChg chg="add del">
          <ac:chgData name="Sakariya Qasse" userId="cc0e37a922204dbe" providerId="LiveId" clId="{39F838C8-D06E-4F12-BB82-C472BC156FF0}" dt="2022-03-28T10:16:05.368" v="852" actId="26606"/>
          <ac:spMkLst>
            <pc:docMk/>
            <pc:sldMk cId="1874846588" sldId="264"/>
            <ac:spMk id="15" creationId="{7449A6C7-D15F-4AA5-BFA5-71A404B47016}"/>
          </ac:spMkLst>
        </pc:spChg>
        <pc:spChg chg="add del">
          <ac:chgData name="Sakariya Qasse" userId="cc0e37a922204dbe" providerId="LiveId" clId="{39F838C8-D06E-4F12-BB82-C472BC156FF0}" dt="2022-03-28T10:16:47.205" v="860" actId="26606"/>
          <ac:spMkLst>
            <pc:docMk/>
            <pc:sldMk cId="1874846588" sldId="264"/>
            <ac:spMk id="16" creationId="{C5E6CFF1-2F42-4E10-9A97-F116F46F53FE}"/>
          </ac:spMkLst>
        </pc:spChg>
        <pc:spChg chg="add del">
          <ac:chgData name="Sakariya Qasse" userId="cc0e37a922204dbe" providerId="LiveId" clId="{39F838C8-D06E-4F12-BB82-C472BC156FF0}" dt="2022-03-28T10:16:05.368" v="852" actId="26606"/>
          <ac:spMkLst>
            <pc:docMk/>
            <pc:sldMk cId="1874846588" sldId="264"/>
            <ac:spMk id="17" creationId="{ED888B23-07FA-482A-96DF-47E31AF1A603}"/>
          </ac:spMkLst>
        </pc:spChg>
        <pc:spChg chg="add del">
          <ac:chgData name="Sakariya Qasse" userId="cc0e37a922204dbe" providerId="LiveId" clId="{39F838C8-D06E-4F12-BB82-C472BC156FF0}" dt="2022-03-28T10:16:18.576" v="854" actId="26606"/>
          <ac:spMkLst>
            <pc:docMk/>
            <pc:sldMk cId="1874846588" sldId="264"/>
            <ac:spMk id="19" creationId="{C5E6CFF1-2F42-4E10-9A97-F116F46F53FE}"/>
          </ac:spMkLst>
        </pc:spChg>
        <pc:spChg chg="add del">
          <ac:chgData name="Sakariya Qasse" userId="cc0e37a922204dbe" providerId="LiveId" clId="{39F838C8-D06E-4F12-BB82-C472BC156FF0}" dt="2022-03-28T10:16:18.576" v="854" actId="26606"/>
          <ac:spMkLst>
            <pc:docMk/>
            <pc:sldMk cId="1874846588" sldId="264"/>
            <ac:spMk id="22" creationId="{F96190DE-6AF0-464D-991F-4D9F8B75EA6A}"/>
          </ac:spMkLst>
        </pc:spChg>
        <pc:spChg chg="add del">
          <ac:chgData name="Sakariya Qasse" userId="cc0e37a922204dbe" providerId="LiveId" clId="{39F838C8-D06E-4F12-BB82-C472BC156FF0}" dt="2022-03-28T10:16:47.205" v="860" actId="26606"/>
          <ac:spMkLst>
            <pc:docMk/>
            <pc:sldMk cId="1874846588" sldId="264"/>
            <ac:spMk id="24" creationId="{F96190DE-6AF0-464D-991F-4D9F8B75EA6A}"/>
          </ac:spMkLst>
        </pc:spChg>
        <pc:spChg chg="add del">
          <ac:chgData name="Sakariya Qasse" userId="cc0e37a922204dbe" providerId="LiveId" clId="{39F838C8-D06E-4F12-BB82-C472BC156FF0}" dt="2022-03-28T10:16:49.527" v="862" actId="26606"/>
          <ac:spMkLst>
            <pc:docMk/>
            <pc:sldMk cId="1874846588" sldId="264"/>
            <ac:spMk id="26" creationId="{EDDBB197-D710-4A4F-A9CA-FD2177498BE8}"/>
          </ac:spMkLst>
        </pc:spChg>
        <pc:spChg chg="add del">
          <ac:chgData name="Sakariya Qasse" userId="cc0e37a922204dbe" providerId="LiveId" clId="{39F838C8-D06E-4F12-BB82-C472BC156FF0}" dt="2022-03-28T10:16:49.527" v="862" actId="26606"/>
          <ac:spMkLst>
            <pc:docMk/>
            <pc:sldMk cId="1874846588" sldId="264"/>
            <ac:spMk id="27" creationId="{F96190DE-6AF0-464D-991F-4D9F8B75EA6A}"/>
          </ac:spMkLst>
        </pc:spChg>
        <pc:spChg chg="add del">
          <ac:chgData name="Sakariya Qasse" userId="cc0e37a922204dbe" providerId="LiveId" clId="{39F838C8-D06E-4F12-BB82-C472BC156FF0}" dt="2022-03-28T10:16:52.001" v="864" actId="26606"/>
          <ac:spMkLst>
            <pc:docMk/>
            <pc:sldMk cId="1874846588" sldId="264"/>
            <ac:spMk id="34" creationId="{EDDBB197-D710-4A4F-A9CA-FD2177498BE8}"/>
          </ac:spMkLst>
        </pc:spChg>
        <pc:spChg chg="add del">
          <ac:chgData name="Sakariya Qasse" userId="cc0e37a922204dbe" providerId="LiveId" clId="{39F838C8-D06E-4F12-BB82-C472BC156FF0}" dt="2022-03-28T10:16:52.001" v="864" actId="26606"/>
          <ac:spMkLst>
            <pc:docMk/>
            <pc:sldMk cId="1874846588" sldId="264"/>
            <ac:spMk id="35" creationId="{975D1CFA-2CDB-4B64-BD9F-85744E8DA12F}"/>
          </ac:spMkLst>
        </pc:spChg>
        <pc:spChg chg="add del">
          <ac:chgData name="Sakariya Qasse" userId="cc0e37a922204dbe" providerId="LiveId" clId="{39F838C8-D06E-4F12-BB82-C472BC156FF0}" dt="2022-03-28T10:16:52.001" v="864" actId="26606"/>
          <ac:spMkLst>
            <pc:docMk/>
            <pc:sldMk cId="1874846588" sldId="264"/>
            <ac:spMk id="36" creationId="{F96190DE-6AF0-464D-991F-4D9F8B75EA6A}"/>
          </ac:spMkLst>
        </pc:spChg>
        <pc:spChg chg="add">
          <ac:chgData name="Sakariya Qasse" userId="cc0e37a922204dbe" providerId="LiveId" clId="{39F838C8-D06E-4F12-BB82-C472BC156FF0}" dt="2022-03-28T10:16:52.008" v="865" actId="26606"/>
          <ac:spMkLst>
            <pc:docMk/>
            <pc:sldMk cId="1874846588" sldId="264"/>
            <ac:spMk id="44" creationId="{E0D60ECE-8986-45DC-B7FE-EC7699B466B8}"/>
          </ac:spMkLst>
        </pc:spChg>
        <pc:spChg chg="add">
          <ac:chgData name="Sakariya Qasse" userId="cc0e37a922204dbe" providerId="LiveId" clId="{39F838C8-D06E-4F12-BB82-C472BC156FF0}" dt="2022-03-28T10:16:52.008" v="865" actId="26606"/>
          <ac:spMkLst>
            <pc:docMk/>
            <pc:sldMk cId="1874846588" sldId="264"/>
            <ac:spMk id="45" creationId="{96964194-5878-40D2-8EC0-DDC58387FA56}"/>
          </ac:spMkLst>
        </pc:spChg>
        <pc:spChg chg="add">
          <ac:chgData name="Sakariya Qasse" userId="cc0e37a922204dbe" providerId="LiveId" clId="{39F838C8-D06E-4F12-BB82-C472BC156FF0}" dt="2022-03-28T10:16:52.008" v="865" actId="26606"/>
          <ac:spMkLst>
            <pc:docMk/>
            <pc:sldMk cId="1874846588" sldId="264"/>
            <ac:spMk id="47" creationId="{F96190DE-6AF0-464D-991F-4D9F8B75EA6A}"/>
          </ac:spMkLst>
        </pc:spChg>
        <pc:grpChg chg="add del">
          <ac:chgData name="Sakariya Qasse" userId="cc0e37a922204dbe" providerId="LiveId" clId="{39F838C8-D06E-4F12-BB82-C472BC156FF0}" dt="2022-03-28T10:16:05.368" v="852" actId="26606"/>
          <ac:grpSpMkLst>
            <pc:docMk/>
            <pc:sldMk cId="1874846588" sldId="264"/>
            <ac:grpSpMk id="11" creationId="{05314994-6337-4875-8CF5-652CAFE8342C}"/>
          </ac:grpSpMkLst>
        </pc:grpChg>
        <pc:grpChg chg="add del">
          <ac:chgData name="Sakariya Qasse" userId="cc0e37a922204dbe" providerId="LiveId" clId="{39F838C8-D06E-4F12-BB82-C472BC156FF0}" dt="2022-03-28T10:16:49.527" v="862" actId="26606"/>
          <ac:grpSpMkLst>
            <pc:docMk/>
            <pc:sldMk cId="1874846588" sldId="264"/>
            <ac:grpSpMk id="14" creationId="{25EE5136-01F1-466C-962D-BA9B4C6757AA}"/>
          </ac:grpSpMkLst>
        </pc:grpChg>
        <pc:grpChg chg="add del">
          <ac:chgData name="Sakariya Qasse" userId="cc0e37a922204dbe" providerId="LiveId" clId="{39F838C8-D06E-4F12-BB82-C472BC156FF0}" dt="2022-03-28T10:16:52.001" v="864" actId="26606"/>
          <ac:grpSpMkLst>
            <pc:docMk/>
            <pc:sldMk cId="1874846588" sldId="264"/>
            <ac:grpSpMk id="37" creationId="{25EE5136-01F1-466C-962D-BA9B4C6757AA}"/>
          </ac:grpSpMkLst>
        </pc:grpChg>
        <pc:graphicFrameChg chg="add del">
          <ac:chgData name="Sakariya Qasse" userId="cc0e37a922204dbe" providerId="LiveId" clId="{39F838C8-D06E-4F12-BB82-C472BC156FF0}" dt="2022-03-28T10:16:05.368" v="852" actId="26606"/>
          <ac:graphicFrameMkLst>
            <pc:docMk/>
            <pc:sldMk cId="1874846588" sldId="264"/>
            <ac:graphicFrameMk id="5" creationId="{74E2E854-F23E-9D13-03F0-A878003F2DF9}"/>
          </ac:graphicFrameMkLst>
        </pc:graphicFrameChg>
        <pc:graphicFrameChg chg="add del">
          <ac:chgData name="Sakariya Qasse" userId="cc0e37a922204dbe" providerId="LiveId" clId="{39F838C8-D06E-4F12-BB82-C472BC156FF0}" dt="2022-03-28T10:16:43.746" v="858" actId="26606"/>
          <ac:graphicFrameMkLst>
            <pc:docMk/>
            <pc:sldMk cId="1874846588" sldId="264"/>
            <ac:graphicFrameMk id="10" creationId="{09AAD934-13ED-AD7F-1B46-9EA4D08FF633}"/>
          </ac:graphicFrameMkLst>
        </pc:graphicFrameChg>
        <pc:picChg chg="add del">
          <ac:chgData name="Sakariya Qasse" userId="cc0e37a922204dbe" providerId="LiveId" clId="{39F838C8-D06E-4F12-BB82-C472BC156FF0}" dt="2022-03-28T10:16:47.205" v="860" actId="26606"/>
          <ac:picMkLst>
            <pc:docMk/>
            <pc:sldMk cId="1874846588" sldId="264"/>
            <ac:picMk id="18" creationId="{C14207C3-34BE-ECF1-9FB6-F4E45F8AA919}"/>
          </ac:picMkLst>
        </pc:picChg>
        <pc:picChg chg="add del">
          <ac:chgData name="Sakariya Qasse" userId="cc0e37a922204dbe" providerId="LiveId" clId="{39F838C8-D06E-4F12-BB82-C472BC156FF0}" dt="2022-03-28T10:16:18.576" v="854" actId="26606"/>
          <ac:picMkLst>
            <pc:docMk/>
            <pc:sldMk cId="1874846588" sldId="264"/>
            <ac:picMk id="20" creationId="{B2F18D7C-FD27-3CAB-D89C-DA0F8D15A378}"/>
          </ac:picMkLst>
        </pc:picChg>
        <pc:picChg chg="add del">
          <ac:chgData name="Sakariya Qasse" userId="cc0e37a922204dbe" providerId="LiveId" clId="{39F838C8-D06E-4F12-BB82-C472BC156FF0}" dt="2022-03-28T10:16:49.527" v="862" actId="26606"/>
          <ac:picMkLst>
            <pc:docMk/>
            <pc:sldMk cId="1874846588" sldId="264"/>
            <ac:picMk id="32" creationId="{83ACC3A8-5E5F-C036-9B4A-16D8914BDF7B}"/>
          </ac:picMkLst>
        </pc:picChg>
        <pc:picChg chg="add del">
          <ac:chgData name="Sakariya Qasse" userId="cc0e37a922204dbe" providerId="LiveId" clId="{39F838C8-D06E-4F12-BB82-C472BC156FF0}" dt="2022-03-28T10:16:52.001" v="864" actId="26606"/>
          <ac:picMkLst>
            <pc:docMk/>
            <pc:sldMk cId="1874846588" sldId="264"/>
            <ac:picMk id="42" creationId="{FD317B92-D024-3FF9-1F03-8000A63B1784}"/>
          </ac:picMkLst>
        </pc:picChg>
        <pc:picChg chg="add">
          <ac:chgData name="Sakariya Qasse" userId="cc0e37a922204dbe" providerId="LiveId" clId="{39F838C8-D06E-4F12-BB82-C472BC156FF0}" dt="2022-03-28T10:16:52.008" v="865" actId="26606"/>
          <ac:picMkLst>
            <pc:docMk/>
            <pc:sldMk cId="1874846588" sldId="264"/>
            <ac:picMk id="46" creationId="{C6B34966-7F78-6DF3-B952-B37D97107475}"/>
          </ac:picMkLst>
        </pc:picChg>
        <pc:cxnChg chg="add del">
          <ac:chgData name="Sakariya Qasse" userId="cc0e37a922204dbe" providerId="LiveId" clId="{39F838C8-D06E-4F12-BB82-C472BC156FF0}" dt="2022-03-28T10:16:18.576" v="854" actId="26606"/>
          <ac:cxnSpMkLst>
            <pc:docMk/>
            <pc:sldMk cId="1874846588" sldId="264"/>
            <ac:cxnSpMk id="21" creationId="{67182200-4859-4C8D-BCBB-55B245C28BA3}"/>
          </ac:cxnSpMkLst>
        </pc:cxnChg>
        <pc:cxnChg chg="add del">
          <ac:chgData name="Sakariya Qasse" userId="cc0e37a922204dbe" providerId="LiveId" clId="{39F838C8-D06E-4F12-BB82-C472BC156FF0}" dt="2022-03-28T10:16:47.205" v="860" actId="26606"/>
          <ac:cxnSpMkLst>
            <pc:docMk/>
            <pc:sldMk cId="1874846588" sldId="264"/>
            <ac:cxnSpMk id="23" creationId="{67182200-4859-4C8D-BCBB-55B245C28BA3}"/>
          </ac:cxnSpMkLst>
        </pc:cxnChg>
      </pc:sldChg>
      <pc:sldChg chg="new del">
        <pc:chgData name="Sakariya Qasse" userId="cc0e37a922204dbe" providerId="LiveId" clId="{39F838C8-D06E-4F12-BB82-C472BC156FF0}" dt="2022-03-28T10:15:47.406" v="849" actId="680"/>
        <pc:sldMkLst>
          <pc:docMk/>
          <pc:sldMk cId="4267624209" sldId="264"/>
        </pc:sldMkLst>
      </pc:sldChg>
      <pc:sldChg chg="new del">
        <pc:chgData name="Sakariya Qasse" userId="cc0e37a922204dbe" providerId="LiveId" clId="{39F838C8-D06E-4F12-BB82-C472BC156FF0}" dt="2022-03-28T10:20:58.868" v="893" actId="2696"/>
        <pc:sldMkLst>
          <pc:docMk/>
          <pc:sldMk cId="1188264353" sldId="265"/>
        </pc:sldMkLst>
      </pc:sldChg>
      <pc:sldChg chg="new del">
        <pc:chgData name="Sakariya Qasse" userId="cc0e37a922204dbe" providerId="LiveId" clId="{39F838C8-D06E-4F12-BB82-C472BC156FF0}" dt="2022-03-28T10:21:43.462" v="897" actId="2696"/>
        <pc:sldMkLst>
          <pc:docMk/>
          <pc:sldMk cId="2216330314" sldId="265"/>
        </pc:sldMkLst>
      </pc:sldChg>
      <pc:sldChg chg="addSp delSp modSp new mod modMedia setBg addAnim delAnim">
        <pc:chgData name="Sakariya Qasse" userId="cc0e37a922204dbe" providerId="LiveId" clId="{39F838C8-D06E-4F12-BB82-C472BC156FF0}" dt="2022-03-28T10:22:27.294" v="926"/>
        <pc:sldMkLst>
          <pc:docMk/>
          <pc:sldMk cId="2784705926" sldId="266"/>
        </pc:sldMkLst>
        <pc:spChg chg="mod">
          <ac:chgData name="Sakariya Qasse" userId="cc0e37a922204dbe" providerId="LiveId" clId="{39F838C8-D06E-4F12-BB82-C472BC156FF0}" dt="2022-03-28T10:22:10.203" v="923" actId="26606"/>
          <ac:spMkLst>
            <pc:docMk/>
            <pc:sldMk cId="2784705926" sldId="266"/>
            <ac:spMk id="2" creationId="{999293F4-F703-407C-A5F7-104A7208E80E}"/>
          </ac:spMkLst>
        </pc:spChg>
        <pc:spChg chg="add del">
          <ac:chgData name="Sakariya Qasse" userId="cc0e37a922204dbe" providerId="LiveId" clId="{39F838C8-D06E-4F12-BB82-C472BC156FF0}" dt="2022-03-28T10:22:08.571" v="919" actId="26606"/>
          <ac:spMkLst>
            <pc:docMk/>
            <pc:sldMk cId="2784705926" sldId="266"/>
            <ac:spMk id="8" creationId="{C1DD1A8A-57D5-4A81-AD04-532B043C5611}"/>
          </ac:spMkLst>
        </pc:spChg>
        <pc:spChg chg="add del">
          <ac:chgData name="Sakariya Qasse" userId="cc0e37a922204dbe" providerId="LiveId" clId="{39F838C8-D06E-4F12-BB82-C472BC156FF0}" dt="2022-03-28T10:22:08.571" v="919" actId="26606"/>
          <ac:spMkLst>
            <pc:docMk/>
            <pc:sldMk cId="2784705926" sldId="266"/>
            <ac:spMk id="10" creationId="{007891EC-4501-44ED-A8C8-B11B6DB767AB}"/>
          </ac:spMkLst>
        </pc:spChg>
        <pc:spChg chg="add del">
          <ac:chgData name="Sakariya Qasse" userId="cc0e37a922204dbe" providerId="LiveId" clId="{39F838C8-D06E-4F12-BB82-C472BC156FF0}" dt="2022-03-28T10:22:10.177" v="922" actId="26606"/>
          <ac:spMkLst>
            <pc:docMk/>
            <pc:sldMk cId="2784705926" sldId="266"/>
            <ac:spMk id="12" creationId="{C1DD1A8A-57D5-4A81-AD04-532B043C5611}"/>
          </ac:spMkLst>
        </pc:spChg>
        <pc:spChg chg="add del">
          <ac:chgData name="Sakariya Qasse" userId="cc0e37a922204dbe" providerId="LiveId" clId="{39F838C8-D06E-4F12-BB82-C472BC156FF0}" dt="2022-03-28T10:22:10.177" v="922" actId="26606"/>
          <ac:spMkLst>
            <pc:docMk/>
            <pc:sldMk cId="2784705926" sldId="266"/>
            <ac:spMk id="14" creationId="{007891EC-4501-44ED-A8C8-B11B6DB767AB}"/>
          </ac:spMkLst>
        </pc:spChg>
        <pc:spChg chg="add">
          <ac:chgData name="Sakariya Qasse" userId="cc0e37a922204dbe" providerId="LiveId" clId="{39F838C8-D06E-4F12-BB82-C472BC156FF0}" dt="2022-03-28T10:22:10.203" v="923" actId="26606"/>
          <ac:spMkLst>
            <pc:docMk/>
            <pc:sldMk cId="2784705926" sldId="266"/>
            <ac:spMk id="16" creationId="{C1DD1A8A-57D5-4A81-AD04-532B043C5611}"/>
          </ac:spMkLst>
        </pc:spChg>
        <pc:spChg chg="add">
          <ac:chgData name="Sakariya Qasse" userId="cc0e37a922204dbe" providerId="LiveId" clId="{39F838C8-D06E-4F12-BB82-C472BC156FF0}" dt="2022-03-28T10:22:10.203" v="923" actId="26606"/>
          <ac:spMkLst>
            <pc:docMk/>
            <pc:sldMk cId="2784705926" sldId="266"/>
            <ac:spMk id="18" creationId="{007891EC-4501-44ED-A8C8-B11B6DB767AB}"/>
          </ac:spMkLst>
        </pc:spChg>
        <pc:picChg chg="add del">
          <ac:chgData name="Sakariya Qasse" userId="cc0e37a922204dbe" providerId="LiveId" clId="{39F838C8-D06E-4F12-BB82-C472BC156FF0}" dt="2022-03-28T10:22:08.571" v="919" actId="26606"/>
          <ac:picMkLst>
            <pc:docMk/>
            <pc:sldMk cId="2784705926" sldId="266"/>
            <ac:picMk id="4" creationId="{6F8665DC-3FA6-8EE9-C70E-B516E5082226}"/>
          </ac:picMkLst>
        </pc:picChg>
        <pc:picChg chg="add del">
          <ac:chgData name="Sakariya Qasse" userId="cc0e37a922204dbe" providerId="LiveId" clId="{39F838C8-D06E-4F12-BB82-C472BC156FF0}" dt="2022-03-28T10:22:10.177" v="922" actId="26606"/>
          <ac:picMkLst>
            <pc:docMk/>
            <pc:sldMk cId="2784705926" sldId="266"/>
            <ac:picMk id="13" creationId="{5325803C-9ABE-817F-B572-89E2752439DF}"/>
          </ac:picMkLst>
        </pc:picChg>
        <pc:picChg chg="add mod">
          <ac:chgData name="Sakariya Qasse" userId="cc0e37a922204dbe" providerId="LiveId" clId="{39F838C8-D06E-4F12-BB82-C472BC156FF0}" dt="2022-03-28T10:22:27.294" v="926"/>
          <ac:picMkLst>
            <pc:docMk/>
            <pc:sldMk cId="2784705926" sldId="266"/>
            <ac:picMk id="17" creationId="{6F8665DC-3FA6-8EE9-C70E-B516E508222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9A036-12D9-458D-8E98-4A933B91B30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7C7A391-322F-4BFA-B730-146301A8D9A8}">
      <dgm:prSet/>
      <dgm:spPr/>
      <dgm:t>
        <a:bodyPr/>
        <a:lstStyle/>
        <a:p>
          <a:r>
            <a:rPr lang="en-AU"/>
            <a:t>To understand how most riders use uber throughout weeks.</a:t>
          </a:r>
          <a:endParaRPr lang="en-US" dirty="0"/>
        </a:p>
      </dgm:t>
    </dgm:pt>
    <dgm:pt modelId="{2D566876-FD87-4A0D-BB74-65E71547065F}" type="parTrans" cxnId="{4B4DAF58-D9ED-4BDA-99FB-3DC4E85BCCC1}">
      <dgm:prSet/>
      <dgm:spPr/>
      <dgm:t>
        <a:bodyPr/>
        <a:lstStyle/>
        <a:p>
          <a:endParaRPr lang="en-US"/>
        </a:p>
      </dgm:t>
    </dgm:pt>
    <dgm:pt modelId="{FF3F6291-EB2F-41E0-AA19-F2829A9451CA}" type="sibTrans" cxnId="{4B4DAF58-D9ED-4BDA-99FB-3DC4E85BCCC1}">
      <dgm:prSet/>
      <dgm:spPr/>
      <dgm:t>
        <a:bodyPr/>
        <a:lstStyle/>
        <a:p>
          <a:endParaRPr lang="en-US"/>
        </a:p>
      </dgm:t>
    </dgm:pt>
    <dgm:pt modelId="{95415E45-1F26-492B-9008-623503FDC1D4}">
      <dgm:prSet/>
      <dgm:spPr/>
      <dgm:t>
        <a:bodyPr/>
        <a:lstStyle/>
        <a:p>
          <a:r>
            <a:rPr lang="en-AU" dirty="0"/>
            <a:t>Uber’s ride price is not constant like public transport .</a:t>
          </a:r>
          <a:endParaRPr lang="en-US" dirty="0"/>
        </a:p>
      </dgm:t>
    </dgm:pt>
    <dgm:pt modelId="{1A8BADF6-7AFE-4863-A322-30CB22355985}" type="parTrans" cxnId="{9CA21919-18E9-4C26-8C9D-46C42467835E}">
      <dgm:prSet/>
      <dgm:spPr/>
      <dgm:t>
        <a:bodyPr/>
        <a:lstStyle/>
        <a:p>
          <a:endParaRPr lang="en-US"/>
        </a:p>
      </dgm:t>
    </dgm:pt>
    <dgm:pt modelId="{ADD962AB-4E92-4439-8C60-50CF46C7C043}" type="sibTrans" cxnId="{9CA21919-18E9-4C26-8C9D-46C42467835E}">
      <dgm:prSet/>
      <dgm:spPr/>
      <dgm:t>
        <a:bodyPr/>
        <a:lstStyle/>
        <a:p>
          <a:endParaRPr lang="en-US"/>
        </a:p>
      </dgm:t>
    </dgm:pt>
    <dgm:pt modelId="{550BA47B-7A1B-495E-90E7-9D471AA27D6B}">
      <dgm:prSet/>
      <dgm:spPr/>
      <dgm:t>
        <a:bodyPr/>
        <a:lstStyle/>
        <a:p>
          <a:r>
            <a:rPr lang="en-AU"/>
            <a:t>The factors that affected by the demand and supply of uber.</a:t>
          </a:r>
          <a:endParaRPr lang="en-US"/>
        </a:p>
      </dgm:t>
    </dgm:pt>
    <dgm:pt modelId="{5EDA0A51-5AD5-4EA5-B922-40A340E493C3}" type="parTrans" cxnId="{8108581E-6009-4E10-909E-3256158BF2BF}">
      <dgm:prSet/>
      <dgm:spPr/>
      <dgm:t>
        <a:bodyPr/>
        <a:lstStyle/>
        <a:p>
          <a:endParaRPr lang="en-US"/>
        </a:p>
      </dgm:t>
    </dgm:pt>
    <dgm:pt modelId="{59FED36B-13BD-4585-9D85-549EB4574F84}" type="sibTrans" cxnId="{8108581E-6009-4E10-909E-3256158BF2BF}">
      <dgm:prSet/>
      <dgm:spPr/>
      <dgm:t>
        <a:bodyPr/>
        <a:lstStyle/>
        <a:p>
          <a:endParaRPr lang="en-US"/>
        </a:p>
      </dgm:t>
    </dgm:pt>
    <dgm:pt modelId="{C76B851C-32B5-4659-A963-8E6DB94B8DEC}">
      <dgm:prSet/>
      <dgm:spPr/>
      <dgm:t>
        <a:bodyPr/>
        <a:lstStyle/>
        <a:p>
          <a:r>
            <a:rPr lang="en-AU"/>
            <a:t>Is their correlation between the distance between price .</a:t>
          </a:r>
          <a:endParaRPr lang="en-US"/>
        </a:p>
      </dgm:t>
    </dgm:pt>
    <dgm:pt modelId="{80090A32-6A4A-4C4C-B459-81D7405686B3}" type="parTrans" cxnId="{E2239656-A214-4FBE-A03F-670A27EA4A3A}">
      <dgm:prSet/>
      <dgm:spPr/>
      <dgm:t>
        <a:bodyPr/>
        <a:lstStyle/>
        <a:p>
          <a:endParaRPr lang="en-US"/>
        </a:p>
      </dgm:t>
    </dgm:pt>
    <dgm:pt modelId="{0C9071DF-A0C0-406B-9F07-542D9F6648FC}" type="sibTrans" cxnId="{E2239656-A214-4FBE-A03F-670A27EA4A3A}">
      <dgm:prSet/>
      <dgm:spPr/>
      <dgm:t>
        <a:bodyPr/>
        <a:lstStyle/>
        <a:p>
          <a:endParaRPr lang="en-US"/>
        </a:p>
      </dgm:t>
    </dgm:pt>
    <dgm:pt modelId="{077D913C-4E71-4769-A0BD-246CBB40C710}" type="pres">
      <dgm:prSet presAssocID="{4989A036-12D9-458D-8E98-4A933B91B30E}" presName="linear" presStyleCnt="0">
        <dgm:presLayoutVars>
          <dgm:animLvl val="lvl"/>
          <dgm:resizeHandles val="exact"/>
        </dgm:presLayoutVars>
      </dgm:prSet>
      <dgm:spPr/>
    </dgm:pt>
    <dgm:pt modelId="{EF4DB779-A247-49AC-BCA3-7523806F31DC}" type="pres">
      <dgm:prSet presAssocID="{07C7A391-322F-4BFA-B730-146301A8D9A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28745AA-F551-4E4F-86C6-7C166F75F258}" type="pres">
      <dgm:prSet presAssocID="{FF3F6291-EB2F-41E0-AA19-F2829A9451CA}" presName="spacer" presStyleCnt="0"/>
      <dgm:spPr/>
    </dgm:pt>
    <dgm:pt modelId="{BAC2780E-D6AF-4CA3-BDDD-F2F2A20579C0}" type="pres">
      <dgm:prSet presAssocID="{95415E45-1F26-492B-9008-623503FDC1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31E200C-74CD-4260-823D-6C4B3349CD09}" type="pres">
      <dgm:prSet presAssocID="{ADD962AB-4E92-4439-8C60-50CF46C7C043}" presName="spacer" presStyleCnt="0"/>
      <dgm:spPr/>
    </dgm:pt>
    <dgm:pt modelId="{DE4F4626-EED4-4B5F-B960-411E88C8E461}" type="pres">
      <dgm:prSet presAssocID="{550BA47B-7A1B-495E-90E7-9D471AA27D6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11FE57-3E2D-4258-B076-D3E81ABD0BDE}" type="pres">
      <dgm:prSet presAssocID="{59FED36B-13BD-4585-9D85-549EB4574F84}" presName="spacer" presStyleCnt="0"/>
      <dgm:spPr/>
    </dgm:pt>
    <dgm:pt modelId="{2943CD8F-64EC-499C-AB21-D91F746F6C5D}" type="pres">
      <dgm:prSet presAssocID="{C76B851C-32B5-4659-A963-8E6DB94B8DE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5872E0D-5736-4391-B72D-156A777C7575}" type="presOf" srcId="{C76B851C-32B5-4659-A963-8E6DB94B8DEC}" destId="{2943CD8F-64EC-499C-AB21-D91F746F6C5D}" srcOrd="0" destOrd="0" presId="urn:microsoft.com/office/officeart/2005/8/layout/vList2"/>
    <dgm:cxn modelId="{9CA21919-18E9-4C26-8C9D-46C42467835E}" srcId="{4989A036-12D9-458D-8E98-4A933B91B30E}" destId="{95415E45-1F26-492B-9008-623503FDC1D4}" srcOrd="1" destOrd="0" parTransId="{1A8BADF6-7AFE-4863-A322-30CB22355985}" sibTransId="{ADD962AB-4E92-4439-8C60-50CF46C7C043}"/>
    <dgm:cxn modelId="{8108581E-6009-4E10-909E-3256158BF2BF}" srcId="{4989A036-12D9-458D-8E98-4A933B91B30E}" destId="{550BA47B-7A1B-495E-90E7-9D471AA27D6B}" srcOrd="2" destOrd="0" parTransId="{5EDA0A51-5AD5-4EA5-B922-40A340E493C3}" sibTransId="{59FED36B-13BD-4585-9D85-549EB4574F84}"/>
    <dgm:cxn modelId="{B501D429-1B45-43AC-A926-FEA8CAD5879F}" type="presOf" srcId="{07C7A391-322F-4BFA-B730-146301A8D9A8}" destId="{EF4DB779-A247-49AC-BCA3-7523806F31DC}" srcOrd="0" destOrd="0" presId="urn:microsoft.com/office/officeart/2005/8/layout/vList2"/>
    <dgm:cxn modelId="{C8330472-7AC3-4196-B4DF-D1A43D92D551}" type="presOf" srcId="{550BA47B-7A1B-495E-90E7-9D471AA27D6B}" destId="{DE4F4626-EED4-4B5F-B960-411E88C8E461}" srcOrd="0" destOrd="0" presId="urn:microsoft.com/office/officeart/2005/8/layout/vList2"/>
    <dgm:cxn modelId="{E2239656-A214-4FBE-A03F-670A27EA4A3A}" srcId="{4989A036-12D9-458D-8E98-4A933B91B30E}" destId="{C76B851C-32B5-4659-A963-8E6DB94B8DEC}" srcOrd="3" destOrd="0" parTransId="{80090A32-6A4A-4C4C-B459-81D7405686B3}" sibTransId="{0C9071DF-A0C0-406B-9F07-542D9F6648FC}"/>
    <dgm:cxn modelId="{4B4DAF58-D9ED-4BDA-99FB-3DC4E85BCCC1}" srcId="{4989A036-12D9-458D-8E98-4A933B91B30E}" destId="{07C7A391-322F-4BFA-B730-146301A8D9A8}" srcOrd="0" destOrd="0" parTransId="{2D566876-FD87-4A0D-BB74-65E71547065F}" sibTransId="{FF3F6291-EB2F-41E0-AA19-F2829A9451CA}"/>
    <dgm:cxn modelId="{73F148AF-AA61-40CE-83C7-5A8B4619022C}" type="presOf" srcId="{95415E45-1F26-492B-9008-623503FDC1D4}" destId="{BAC2780E-D6AF-4CA3-BDDD-F2F2A20579C0}" srcOrd="0" destOrd="0" presId="urn:microsoft.com/office/officeart/2005/8/layout/vList2"/>
    <dgm:cxn modelId="{95D6CAF8-054C-469E-9E43-2CDBF0ECCA84}" type="presOf" srcId="{4989A036-12D9-458D-8E98-4A933B91B30E}" destId="{077D913C-4E71-4769-A0BD-246CBB40C710}" srcOrd="0" destOrd="0" presId="urn:microsoft.com/office/officeart/2005/8/layout/vList2"/>
    <dgm:cxn modelId="{DFEFEB88-8F89-42E6-B8A7-B7B2F998BCEB}" type="presParOf" srcId="{077D913C-4E71-4769-A0BD-246CBB40C710}" destId="{EF4DB779-A247-49AC-BCA3-7523806F31DC}" srcOrd="0" destOrd="0" presId="urn:microsoft.com/office/officeart/2005/8/layout/vList2"/>
    <dgm:cxn modelId="{5BC61819-FD70-409A-84A9-89D723D67BCA}" type="presParOf" srcId="{077D913C-4E71-4769-A0BD-246CBB40C710}" destId="{D28745AA-F551-4E4F-86C6-7C166F75F258}" srcOrd="1" destOrd="0" presId="urn:microsoft.com/office/officeart/2005/8/layout/vList2"/>
    <dgm:cxn modelId="{888219AD-3BE6-4CA9-82B5-8A58BCF55233}" type="presParOf" srcId="{077D913C-4E71-4769-A0BD-246CBB40C710}" destId="{BAC2780E-D6AF-4CA3-BDDD-F2F2A20579C0}" srcOrd="2" destOrd="0" presId="urn:microsoft.com/office/officeart/2005/8/layout/vList2"/>
    <dgm:cxn modelId="{FCFFCF77-4E9D-4616-B597-802F3FB0DDCA}" type="presParOf" srcId="{077D913C-4E71-4769-A0BD-246CBB40C710}" destId="{631E200C-74CD-4260-823D-6C4B3349CD09}" srcOrd="3" destOrd="0" presId="urn:microsoft.com/office/officeart/2005/8/layout/vList2"/>
    <dgm:cxn modelId="{5A7D993A-AB32-4F26-824A-AA1DB447275E}" type="presParOf" srcId="{077D913C-4E71-4769-A0BD-246CBB40C710}" destId="{DE4F4626-EED4-4B5F-B960-411E88C8E461}" srcOrd="4" destOrd="0" presId="urn:microsoft.com/office/officeart/2005/8/layout/vList2"/>
    <dgm:cxn modelId="{A24CC62F-B05E-4120-9AF9-913F7BA88702}" type="presParOf" srcId="{077D913C-4E71-4769-A0BD-246CBB40C710}" destId="{E411FE57-3E2D-4258-B076-D3E81ABD0BDE}" srcOrd="5" destOrd="0" presId="urn:microsoft.com/office/officeart/2005/8/layout/vList2"/>
    <dgm:cxn modelId="{A71B05EE-B35D-491F-A67D-84DD36D5A018}" type="presParOf" srcId="{077D913C-4E71-4769-A0BD-246CBB40C710}" destId="{2943CD8F-64EC-499C-AB21-D91F746F6C5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DB779-A247-49AC-BCA3-7523806F31DC}">
      <dsp:nvSpPr>
        <dsp:cNvPr id="0" name=""/>
        <dsp:cNvSpPr/>
      </dsp:nvSpPr>
      <dsp:spPr>
        <a:xfrm>
          <a:off x="0" y="14498"/>
          <a:ext cx="5744684" cy="1113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/>
            <a:t>To understand how most riders use uber throughout weeks.</a:t>
          </a:r>
          <a:endParaRPr lang="en-US" sz="2800" kern="1200" dirty="0"/>
        </a:p>
      </dsp:txBody>
      <dsp:txXfrm>
        <a:off x="54373" y="68871"/>
        <a:ext cx="5635938" cy="1005094"/>
      </dsp:txXfrm>
    </dsp:sp>
    <dsp:sp modelId="{BAC2780E-D6AF-4CA3-BDDD-F2F2A20579C0}">
      <dsp:nvSpPr>
        <dsp:cNvPr id="0" name=""/>
        <dsp:cNvSpPr/>
      </dsp:nvSpPr>
      <dsp:spPr>
        <a:xfrm>
          <a:off x="0" y="1208978"/>
          <a:ext cx="5744684" cy="111384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 dirty="0"/>
            <a:t>Uber’s ride price is not constant like public transport .</a:t>
          </a:r>
          <a:endParaRPr lang="en-US" sz="2800" kern="1200" dirty="0"/>
        </a:p>
      </dsp:txBody>
      <dsp:txXfrm>
        <a:off x="54373" y="1263351"/>
        <a:ext cx="5635938" cy="1005094"/>
      </dsp:txXfrm>
    </dsp:sp>
    <dsp:sp modelId="{DE4F4626-EED4-4B5F-B960-411E88C8E461}">
      <dsp:nvSpPr>
        <dsp:cNvPr id="0" name=""/>
        <dsp:cNvSpPr/>
      </dsp:nvSpPr>
      <dsp:spPr>
        <a:xfrm>
          <a:off x="0" y="2403458"/>
          <a:ext cx="5744684" cy="111384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/>
            <a:t>The factors that affected by the demand and supply of uber.</a:t>
          </a:r>
          <a:endParaRPr lang="en-US" sz="2800" kern="1200"/>
        </a:p>
      </dsp:txBody>
      <dsp:txXfrm>
        <a:off x="54373" y="2457831"/>
        <a:ext cx="5635938" cy="1005094"/>
      </dsp:txXfrm>
    </dsp:sp>
    <dsp:sp modelId="{2943CD8F-64EC-499C-AB21-D91F746F6C5D}">
      <dsp:nvSpPr>
        <dsp:cNvPr id="0" name=""/>
        <dsp:cNvSpPr/>
      </dsp:nvSpPr>
      <dsp:spPr>
        <a:xfrm>
          <a:off x="0" y="3597938"/>
          <a:ext cx="5744684" cy="11138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/>
            <a:t>Is their correlation between the distance between price .</a:t>
          </a:r>
          <a:endParaRPr lang="en-US" sz="2800" kern="1200"/>
        </a:p>
      </dsp:txBody>
      <dsp:txXfrm>
        <a:off x="54373" y="3652311"/>
        <a:ext cx="5635938" cy="1005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D6B1-6ADF-4A6D-916D-B7ACB937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65FD8-55AC-44E4-94F8-EA337E5E5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6770C-97B0-4C3F-B614-9ED7C2EBE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65C0F-15D2-4ECE-A845-776DCF9C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2AFA3-300A-4C3D-9345-CE863F73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1190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0FEF-5EA4-4233-8D3C-498BAC9A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28B6D-4AED-4887-9302-77996B562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AE01D-6A20-44D5-BA80-E7BFADD9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7BE0B-8E15-4E34-9C7A-0921888A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8A22D-C60B-4B9A-8A2D-975B40EB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8944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82399A-F0C2-4AC7-9765-203112AC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24B21-5499-4D50-87D3-73AADBF4E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9E7E5-B65C-4B80-8BB6-D2BC6C9DF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4351E-6487-47D1-9195-62472E11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D9E82-3A5D-46E2-B218-4E09B76F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214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1901-71DF-470B-A1BC-8925F148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25868-3BAC-4C5F-8502-C4ECD7BE0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CE0F4-B1D1-48FC-A598-3B4FEB055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2A175-7CA9-4157-B463-BC8CFB7B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EEBBD-7728-4A03-8EC7-4003B214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26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BDB7-4EF1-4B49-AC5B-AD74C77BC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A7783-C3F6-413E-9B40-650D4AF33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57AF3-0224-47B8-8004-06A63757C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24711-2A28-46CB-94C6-8633EF0C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66E9A-B944-45E0-8128-4FA264B7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381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588F-95B9-4073-8DFC-DDCAFC08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91567-A615-462C-B171-00A28200A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6BA78-7F0D-4962-9D03-01B795CC4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D8DEA-2E2A-447C-B1DF-AE0E301E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9A676-23C0-420D-B561-61A16B68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4002B-AB8C-4E93-9F3C-BD216B7D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538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6987-BA33-4E03-ADCD-C3F7D1E5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A42BF-89E7-42CA-9600-0C725352A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3D616-3F83-48BF-91BD-6DCD9FDB9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82AFC-970C-4C7F-B725-197DC784A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1DFFA-428F-468A-B46A-D7036EFED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E8D44-E4F0-425F-B1B9-C93A1B72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7573A2-2295-4BED-9058-3CF33EAB8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DF29C-791D-44DC-8DD3-3A9A9A65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64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4521-0219-4BBA-AE5D-316E8BCD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A1610-46E3-40BC-9BEB-BDD9B5FA7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20819-51ED-4A2E-A5FC-7AE694A0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E255B-86AC-4AAC-876B-078F2EC7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54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B4C322-4955-4E9A-83B9-9C30BB0A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CA806-D3EA-404C-91AC-CC2AFB34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D3BD4-A5A1-4A3A-B1F5-5A1CB107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4841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0D23-64FE-4761-82D7-24DC9B3F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6201-16DC-47A2-9647-CF9BC074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B8405-4342-437C-B932-FF55DC764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4696B-6B14-4D8C-92D6-170B99B60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0AE49-B68A-4818-AB62-B5368F3E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A4A54-DB17-4D29-9239-C564F3E9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68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2E1F-DBD4-4FC9-8143-9E8A20AB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478565-8592-4D07-ABB1-1E5B09A41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0018B-E166-471A-9F8C-70BF050EA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730D7-6CCA-4D47-891C-E640994B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EA710-CEDF-43C5-AAF4-3201667F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739C3-5FAA-41A4-8348-86E57B68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172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AB062-5170-498F-85D8-44FD62F7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9514A-BF80-4FC5-B34D-D2157BB9B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CE649-03A4-4BC3-9037-6B56A533A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B0FF0-FB27-46D6-BFE4-56B42426BAE7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76DD7-53DE-4843-89BE-A3676061D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BE78-77D0-4C46-A2F7-2DD6080FA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F0BDC-CBAF-4D32-AE81-BF223B1B78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610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Video 16">
            <a:extLst>
              <a:ext uri="{FF2B5EF4-FFF2-40B4-BE49-F238E27FC236}">
                <a16:creationId xmlns:a16="http://schemas.microsoft.com/office/drawing/2014/main" id="{6F8665DC-3FA6-8EE9-C70E-B516E508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293F4-F703-407C-A5F7-104A7208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Uber rides analysis</a:t>
            </a:r>
          </a:p>
        </p:txBody>
      </p:sp>
    </p:spTree>
    <p:extLst>
      <p:ext uri="{BB962C8B-B14F-4D97-AF65-F5344CB8AC3E}">
        <p14:creationId xmlns:p14="http://schemas.microsoft.com/office/powerpoint/2010/main" val="278470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DB346-CE2C-09A9-C143-16FEB5C17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A7D11E-3DE5-4FA7-8AC0-D960A451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Purpose of project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B95DD1-1B24-BE7B-1183-A5F5D7417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86121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3730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9A775D8-6D98-D902-8D5B-312CBC676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A59D0-7C99-4286-AE79-F166E35D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Cleaning and filtering the data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2379-4F38-4A77-8679-2F188581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AU" sz="2000" dirty="0">
                <a:solidFill>
                  <a:srgbClr val="FFFFFF"/>
                </a:solidFill>
              </a:rPr>
              <a:t>Drop empty rows</a:t>
            </a:r>
          </a:p>
          <a:p>
            <a:r>
              <a:rPr lang="en-AU" sz="2000" dirty="0">
                <a:solidFill>
                  <a:srgbClr val="FFFFFF"/>
                </a:solidFill>
              </a:rPr>
              <a:t>Convert epoch time to daytime </a:t>
            </a:r>
          </a:p>
          <a:p>
            <a:r>
              <a:rPr lang="en-AU" sz="2000" dirty="0">
                <a:solidFill>
                  <a:srgbClr val="FFFFFF"/>
                </a:solidFill>
              </a:rPr>
              <a:t>Filter the data since we are looking uber data only.</a:t>
            </a:r>
          </a:p>
          <a:p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35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6AD00-6BE2-499C-A63A-0FA90151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Which day has the most pickup?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03253E2-143F-400F-B7B0-CFD4D109A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277" y="531256"/>
            <a:ext cx="5252258" cy="2626129"/>
          </a:xfrm>
          <a:prstGeom prst="rect">
            <a:avLst/>
          </a:prstGeom>
        </p:spPr>
      </p:pic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0EAA19E9-BBC9-4E1A-954D-B682DE93C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81" y="3303834"/>
            <a:ext cx="6045821" cy="30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07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772AE-16A6-42A4-A4A2-6DEE5202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which date has the most pickup?</a:t>
            </a:r>
          </a:p>
        </p:txBody>
      </p:sp>
      <p:pic>
        <p:nvPicPr>
          <p:cNvPr id="5" name="Content Placeholder 4" descr="Icon&#10;&#10;Description automatically generated with low confidence">
            <a:extLst>
              <a:ext uri="{FF2B5EF4-FFF2-40B4-BE49-F238E27FC236}">
                <a16:creationId xmlns:a16="http://schemas.microsoft.com/office/drawing/2014/main" id="{BCF0B581-CA8E-4CAF-AEB8-B07031B11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592604"/>
            <a:ext cx="7347537" cy="36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8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86A65-71A0-46AE-A181-34A3A698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Linear regression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48038C1-A058-43BD-8C94-56B8DC1E7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67602"/>
            <a:ext cx="6780700" cy="45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0457-F2AD-4101-A1E0-43076387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AU"/>
              <a:t>Limitation</a:t>
            </a:r>
            <a:br>
              <a:rPr lang="en-AU"/>
            </a:br>
            <a:endParaRPr lang="en-AU" dirty="0"/>
          </a:p>
        </p:txBody>
      </p:sp>
      <p:sp>
        <p:nvSpPr>
          <p:cNvPr id="44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Graphic 6" descr="Database">
            <a:extLst>
              <a:ext uri="{FF2B5EF4-FFF2-40B4-BE49-F238E27FC236}">
                <a16:creationId xmlns:a16="http://schemas.microsoft.com/office/drawing/2014/main" id="{C6B34966-7F78-6DF3-B952-B37D97107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96190DE-6AF0-464D-991F-4D9F8B75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AU" sz="1800"/>
              <a:t>Google Api’s </a:t>
            </a:r>
          </a:p>
          <a:p>
            <a:r>
              <a:rPr lang="en-AU" sz="1800"/>
              <a:t>Data set.</a:t>
            </a:r>
          </a:p>
          <a:p>
            <a:endParaRPr lang="en-AU" sz="1800"/>
          </a:p>
          <a:p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1874846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96</Words>
  <Application>Microsoft Office PowerPoint</Application>
  <PresentationFormat>Widescreen</PresentationFormat>
  <Paragraphs>16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Uber rides analysis</vt:lpstr>
      <vt:lpstr>Purpose of project </vt:lpstr>
      <vt:lpstr>Cleaning and filtering the data</vt:lpstr>
      <vt:lpstr>Which day has the most pickup?</vt:lpstr>
      <vt:lpstr> which date has the most pickup?</vt:lpstr>
      <vt:lpstr> Linear regression </vt:lpstr>
      <vt:lpstr>Limitation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 rides analysis</dc:title>
  <dc:creator>Sakariya Qasse</dc:creator>
  <cp:lastModifiedBy>Sakariya Qasse</cp:lastModifiedBy>
  <cp:revision>1</cp:revision>
  <dcterms:created xsi:type="dcterms:W3CDTF">2022-03-28T09:16:17Z</dcterms:created>
  <dcterms:modified xsi:type="dcterms:W3CDTF">2022-03-28T10:22:37Z</dcterms:modified>
</cp:coreProperties>
</file>